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520392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северо-восточный с переходом на северо-западный 4-9 м/с. Температура воздуха ночью 10-12, днем 27-29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4-9 м/с. Температура воздуха 11-13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39464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545906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21813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4362</cp:revision>
  <cp:lastPrinted>2021-10-14T11:15:53Z</cp:lastPrinted>
  <dcterms:created xsi:type="dcterms:W3CDTF">2018-03-27T06:03:00Z</dcterms:created>
  <dcterms:modified xsi:type="dcterms:W3CDTF">2026-05-30T07:31:51Z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